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8" r:id="rId5"/>
    <p:sldId id="281" r:id="rId6"/>
    <p:sldId id="292" r:id="rId7"/>
    <p:sldId id="306" r:id="rId8"/>
    <p:sldId id="315" r:id="rId9"/>
    <p:sldId id="312" r:id="rId10"/>
    <p:sldId id="307" r:id="rId11"/>
    <p:sldId id="314" r:id="rId12"/>
    <p:sldId id="316" r:id="rId13"/>
    <p:sldId id="317" r:id="rId14"/>
    <p:sldId id="318" r:id="rId15"/>
    <p:sldId id="319" r:id="rId16"/>
    <p:sldId id="320" r:id="rId17"/>
    <p:sldId id="321" r:id="rId18"/>
    <p:sldId id="32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32" autoAdjust="0"/>
  </p:normalViewPr>
  <p:slideViewPr>
    <p:cSldViewPr>
      <p:cViewPr varScale="1">
        <p:scale>
          <a:sx n="71" d="100"/>
          <a:sy n="71" d="100"/>
        </p:scale>
        <p:origin x="154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1E711F94-2354-47C1-BE72-9C9BEBA424B4}"/>
    <pc:docChg chg="custSel addSld delSld modSld">
      <pc:chgData name="David Butler" userId="1d4169bac4fa5473" providerId="LiveId" clId="{1E711F94-2354-47C1-BE72-9C9BEBA424B4}" dt="2023-12-25T10:02:50.178" v="158" actId="47"/>
      <pc:docMkLst>
        <pc:docMk/>
      </pc:docMkLst>
      <pc:sldChg chg="addSp delSp modSp mod">
        <pc:chgData name="David Butler" userId="1d4169bac4fa5473" providerId="LiveId" clId="{1E711F94-2354-47C1-BE72-9C9BEBA424B4}" dt="2023-12-25T09:59:13.514" v="52" actId="1076"/>
        <pc:sldMkLst>
          <pc:docMk/>
          <pc:sldMk cId="318777212" sldId="278"/>
        </pc:sldMkLst>
      </pc:sldChg>
      <pc:sldChg chg="modSp mod">
        <pc:chgData name="David Butler" userId="1d4169bac4fa5473" providerId="LiveId" clId="{1E711F94-2354-47C1-BE72-9C9BEBA424B4}" dt="2023-12-25T10:01:02.455" v="77" actId="122"/>
        <pc:sldMkLst>
          <pc:docMk/>
          <pc:sldMk cId="757092206" sldId="279"/>
        </pc:sldMkLst>
      </pc:sldChg>
      <pc:sldChg chg="addSp delSp modSp mod setBg">
        <pc:chgData name="David Butler" userId="1d4169bac4fa5473" providerId="LiveId" clId="{1E711F94-2354-47C1-BE72-9C9BEBA424B4}" dt="2023-12-25T09:59:48.872" v="56" actId="26606"/>
        <pc:sldMkLst>
          <pc:docMk/>
          <pc:sldMk cId="1689662125" sldId="281"/>
        </pc:sldMkLst>
      </pc:sldChg>
      <pc:sldChg chg="del">
        <pc:chgData name="David Butler" userId="1d4169bac4fa5473" providerId="LiveId" clId="{1E711F94-2354-47C1-BE72-9C9BEBA424B4}" dt="2023-12-25T10:02:48.903" v="156" actId="47"/>
        <pc:sldMkLst>
          <pc:docMk/>
          <pc:sldMk cId="1480426143" sldId="284"/>
        </pc:sldMkLst>
      </pc:sldChg>
      <pc:sldChg chg="del">
        <pc:chgData name="David Butler" userId="1d4169bac4fa5473" providerId="LiveId" clId="{1E711F94-2354-47C1-BE72-9C9BEBA424B4}" dt="2023-12-25T10:02:46.967" v="153" actId="47"/>
        <pc:sldMkLst>
          <pc:docMk/>
          <pc:sldMk cId="550610746" sldId="285"/>
        </pc:sldMkLst>
      </pc:sldChg>
      <pc:sldChg chg="del">
        <pc:chgData name="David Butler" userId="1d4169bac4fa5473" providerId="LiveId" clId="{1E711F94-2354-47C1-BE72-9C9BEBA424B4}" dt="2023-12-25T10:02:48.234" v="155" actId="47"/>
        <pc:sldMkLst>
          <pc:docMk/>
          <pc:sldMk cId="1004402086" sldId="286"/>
        </pc:sldMkLst>
      </pc:sldChg>
      <pc:sldChg chg="del">
        <pc:chgData name="David Butler" userId="1d4169bac4fa5473" providerId="LiveId" clId="{1E711F94-2354-47C1-BE72-9C9BEBA424B4}" dt="2023-12-25T10:02:47.401" v="154" actId="47"/>
        <pc:sldMkLst>
          <pc:docMk/>
          <pc:sldMk cId="155251194" sldId="287"/>
        </pc:sldMkLst>
      </pc:sldChg>
      <pc:sldChg chg="del">
        <pc:chgData name="David Butler" userId="1d4169bac4fa5473" providerId="LiveId" clId="{1E711F94-2354-47C1-BE72-9C9BEBA424B4}" dt="2023-12-25T10:02:46.367" v="152" actId="47"/>
        <pc:sldMkLst>
          <pc:docMk/>
          <pc:sldMk cId="1656543909" sldId="288"/>
        </pc:sldMkLst>
      </pc:sldChg>
      <pc:sldChg chg="del">
        <pc:chgData name="David Butler" userId="1d4169bac4fa5473" providerId="LiveId" clId="{1E711F94-2354-47C1-BE72-9C9BEBA424B4}" dt="2023-12-25T10:02:49.527" v="157" actId="47"/>
        <pc:sldMkLst>
          <pc:docMk/>
          <pc:sldMk cId="2183667744" sldId="289"/>
        </pc:sldMkLst>
      </pc:sldChg>
      <pc:sldChg chg="del">
        <pc:chgData name="David Butler" userId="1d4169bac4fa5473" providerId="LiveId" clId="{1E711F94-2354-47C1-BE72-9C9BEBA424B4}" dt="2023-12-25T10:02:50.178" v="158" actId="47"/>
        <pc:sldMkLst>
          <pc:docMk/>
          <pc:sldMk cId="3035730949" sldId="290"/>
        </pc:sldMkLst>
      </pc:sldChg>
      <pc:sldChg chg="addSp delSp mod">
        <pc:chgData name="David Butler" userId="1d4169bac4fa5473" providerId="LiveId" clId="{1E711F94-2354-47C1-BE72-9C9BEBA424B4}" dt="2023-12-25T10:00:16.055" v="58" actId="22"/>
        <pc:sldMkLst>
          <pc:docMk/>
          <pc:sldMk cId="4231226703" sldId="292"/>
        </pc:sldMkLst>
      </pc:sldChg>
      <pc:sldChg chg="addSp delSp modSp mod setBg">
        <pc:chgData name="David Butler" userId="1d4169bac4fa5473" providerId="LiveId" clId="{1E711F94-2354-47C1-BE72-9C9BEBA424B4}" dt="2023-12-25T10:00:36.203" v="61" actId="26606"/>
        <pc:sldMkLst>
          <pc:docMk/>
          <pc:sldMk cId="2947604803" sldId="293"/>
        </pc:sldMkLst>
      </pc:sldChg>
      <pc:sldChg chg="del">
        <pc:chgData name="David Butler" userId="1d4169bac4fa5473" providerId="LiveId" clId="{1E711F94-2354-47C1-BE72-9C9BEBA424B4}" dt="2023-12-25T10:00:44.401" v="62" actId="47"/>
        <pc:sldMkLst>
          <pc:docMk/>
          <pc:sldMk cId="1784630773" sldId="294"/>
        </pc:sldMkLst>
      </pc:sldChg>
      <pc:sldChg chg="modSp add mod">
        <pc:chgData name="David Butler" userId="1d4169bac4fa5473" providerId="LiveId" clId="{1E711F94-2354-47C1-BE72-9C9BEBA424B4}" dt="2023-12-25T10:01:16.981" v="97" actId="20577"/>
        <pc:sldMkLst>
          <pc:docMk/>
          <pc:sldMk cId="3385619140" sldId="294"/>
        </pc:sldMkLst>
      </pc:sldChg>
      <pc:sldChg chg="del">
        <pc:chgData name="David Butler" userId="1d4169bac4fa5473" providerId="LiveId" clId="{1E711F94-2354-47C1-BE72-9C9BEBA424B4}" dt="2023-12-25T10:00:45.369" v="63" actId="47"/>
        <pc:sldMkLst>
          <pc:docMk/>
          <pc:sldMk cId="665460227" sldId="295"/>
        </pc:sldMkLst>
      </pc:sldChg>
      <pc:sldChg chg="modSp add mod">
        <pc:chgData name="David Butler" userId="1d4169bac4fa5473" providerId="LiveId" clId="{1E711F94-2354-47C1-BE72-9C9BEBA424B4}" dt="2023-12-25T10:01:29.172" v="104" actId="20577"/>
        <pc:sldMkLst>
          <pc:docMk/>
          <pc:sldMk cId="4090524574" sldId="295"/>
        </pc:sldMkLst>
      </pc:sldChg>
      <pc:sldChg chg="modSp add mod">
        <pc:chgData name="David Butler" userId="1d4169bac4fa5473" providerId="LiveId" clId="{1E711F94-2354-47C1-BE72-9C9BEBA424B4}" dt="2023-12-25T10:01:35.138" v="108" actId="20577"/>
        <pc:sldMkLst>
          <pc:docMk/>
          <pc:sldMk cId="2933447237" sldId="296"/>
        </pc:sldMkLst>
      </pc:sldChg>
      <pc:sldChg chg="del">
        <pc:chgData name="David Butler" userId="1d4169bac4fa5473" providerId="LiveId" clId="{1E711F94-2354-47C1-BE72-9C9BEBA424B4}" dt="2023-12-25T10:00:46.333" v="64" actId="47"/>
        <pc:sldMkLst>
          <pc:docMk/>
          <pc:sldMk cId="4159682683" sldId="296"/>
        </pc:sldMkLst>
      </pc:sldChg>
      <pc:sldChg chg="modSp add mod">
        <pc:chgData name="David Butler" userId="1d4169bac4fa5473" providerId="LiveId" clId="{1E711F94-2354-47C1-BE72-9C9BEBA424B4}" dt="2023-12-25T10:01:48.882" v="121" actId="20577"/>
        <pc:sldMkLst>
          <pc:docMk/>
          <pc:sldMk cId="27876366" sldId="297"/>
        </pc:sldMkLst>
      </pc:sldChg>
      <pc:sldChg chg="del">
        <pc:chgData name="David Butler" userId="1d4169bac4fa5473" providerId="LiveId" clId="{1E711F94-2354-47C1-BE72-9C9BEBA424B4}" dt="2023-12-25T10:00:47.211" v="65" actId="47"/>
        <pc:sldMkLst>
          <pc:docMk/>
          <pc:sldMk cId="3438403826" sldId="297"/>
        </pc:sldMkLst>
      </pc:sldChg>
      <pc:sldChg chg="modSp add mod">
        <pc:chgData name="David Butler" userId="1d4169bac4fa5473" providerId="LiveId" clId="{1E711F94-2354-47C1-BE72-9C9BEBA424B4}" dt="2023-12-25T10:01:57.235" v="126" actId="20577"/>
        <pc:sldMkLst>
          <pc:docMk/>
          <pc:sldMk cId="1151568583" sldId="298"/>
        </pc:sldMkLst>
      </pc:sldChg>
      <pc:sldChg chg="modSp add mod">
        <pc:chgData name="David Butler" userId="1d4169bac4fa5473" providerId="LiveId" clId="{1E711F94-2354-47C1-BE72-9C9BEBA424B4}" dt="2023-12-25T10:02:05.444" v="131" actId="20577"/>
        <pc:sldMkLst>
          <pc:docMk/>
          <pc:sldMk cId="2847312793" sldId="299"/>
        </pc:sldMkLst>
      </pc:sldChg>
      <pc:sldChg chg="modSp add mod">
        <pc:chgData name="David Butler" userId="1d4169bac4fa5473" providerId="LiveId" clId="{1E711F94-2354-47C1-BE72-9C9BEBA424B4}" dt="2023-12-25T10:02:15.426" v="139" actId="20577"/>
        <pc:sldMkLst>
          <pc:docMk/>
          <pc:sldMk cId="1217664868" sldId="300"/>
        </pc:sldMkLst>
      </pc:sldChg>
      <pc:sldChg chg="add del">
        <pc:chgData name="David Butler" userId="1d4169bac4fa5473" providerId="LiveId" clId="{1E711F94-2354-47C1-BE72-9C9BEBA424B4}" dt="2023-12-25T10:02:43.619" v="148" actId="47"/>
        <pc:sldMkLst>
          <pc:docMk/>
          <pc:sldMk cId="78951466" sldId="301"/>
        </pc:sldMkLst>
      </pc:sldChg>
      <pc:sldChg chg="add del">
        <pc:chgData name="David Butler" userId="1d4169bac4fa5473" providerId="LiveId" clId="{1E711F94-2354-47C1-BE72-9C9BEBA424B4}" dt="2023-12-25T10:02:44.001" v="149" actId="47"/>
        <pc:sldMkLst>
          <pc:docMk/>
          <pc:sldMk cId="480440271" sldId="302"/>
        </pc:sldMkLst>
      </pc:sldChg>
      <pc:sldChg chg="add del">
        <pc:chgData name="David Butler" userId="1d4169bac4fa5473" providerId="LiveId" clId="{1E711F94-2354-47C1-BE72-9C9BEBA424B4}" dt="2023-12-25T10:02:44.761" v="150" actId="47"/>
        <pc:sldMkLst>
          <pc:docMk/>
          <pc:sldMk cId="522606034" sldId="303"/>
        </pc:sldMkLst>
      </pc:sldChg>
      <pc:sldChg chg="add del">
        <pc:chgData name="David Butler" userId="1d4169bac4fa5473" providerId="LiveId" clId="{1E711F94-2354-47C1-BE72-9C9BEBA424B4}" dt="2023-12-25T10:02:45.579" v="151" actId="47"/>
        <pc:sldMkLst>
          <pc:docMk/>
          <pc:sldMk cId="1103217907" sldId="304"/>
        </pc:sldMkLst>
      </pc:sldChg>
      <pc:sldChg chg="modSp add mod">
        <pc:chgData name="David Butler" userId="1d4169bac4fa5473" providerId="LiveId" clId="{1E711F94-2354-47C1-BE72-9C9BEBA424B4}" dt="2023-12-25T10:02:36.322" v="147" actId="20577"/>
        <pc:sldMkLst>
          <pc:docMk/>
          <pc:sldMk cId="3299185715" sldId="305"/>
        </pc:sldMkLst>
      </pc:sldChg>
    </pc:docChg>
  </pc:docChgLst>
  <pc:docChgLst>
    <pc:chgData name="David Butler" userId="1d4169bac4fa5473" providerId="LiveId" clId="{2C07AEE1-2A50-4487-8614-A0AA74C815CC}"/>
    <pc:docChg chg="delSld">
      <pc:chgData name="David Butler" userId="1d4169bac4fa5473" providerId="LiveId" clId="{2C07AEE1-2A50-4487-8614-A0AA74C815CC}" dt="2025-04-13T07:47:09.929" v="0" actId="47"/>
      <pc:docMkLst>
        <pc:docMk/>
      </pc:docMkLst>
      <pc:sldChg chg="del">
        <pc:chgData name="David Butler" userId="1d4169bac4fa5473" providerId="LiveId" clId="{2C07AEE1-2A50-4487-8614-A0AA74C815CC}" dt="2025-04-13T07:47:09.929" v="0" actId="47"/>
        <pc:sldMkLst>
          <pc:docMk/>
          <pc:sldMk cId="2947604803" sldId="293"/>
        </pc:sldMkLst>
      </pc:sldChg>
    </pc:docChg>
  </pc:docChgLst>
  <pc:docChgLst>
    <pc:chgData name="David Butler" userId="1d4169bac4fa5473" providerId="LiveId" clId="{561CA85F-86E8-44C9-92CC-5AB5E0C985D7}"/>
    <pc:docChg chg="undo custSel addSld delSld modSld sldOrd">
      <pc:chgData name="David Butler" userId="1d4169bac4fa5473" providerId="LiveId" clId="{561CA85F-86E8-44C9-92CC-5AB5E0C985D7}" dt="2023-12-26T09:52:22.237" v="164" actId="47"/>
      <pc:docMkLst>
        <pc:docMk/>
      </pc:docMkLst>
      <pc:sldChg chg="addSp delSp modSp mod">
        <pc:chgData name="David Butler" userId="1d4169bac4fa5473" providerId="LiveId" clId="{561CA85F-86E8-44C9-92CC-5AB5E0C985D7}" dt="2023-12-26T09:45:15.458" v="57" actId="14100"/>
        <pc:sldMkLst>
          <pc:docMk/>
          <pc:sldMk cId="318777212" sldId="278"/>
        </pc:sldMkLst>
      </pc:sldChg>
      <pc:sldChg chg="del">
        <pc:chgData name="David Butler" userId="1d4169bac4fa5473" providerId="LiveId" clId="{561CA85F-86E8-44C9-92CC-5AB5E0C985D7}" dt="2023-12-26T09:52:17.187" v="156" actId="47"/>
        <pc:sldMkLst>
          <pc:docMk/>
          <pc:sldMk cId="757092206" sldId="279"/>
        </pc:sldMkLst>
      </pc:sldChg>
      <pc:sldChg chg="addSp delSp modSp mod">
        <pc:chgData name="David Butler" userId="1d4169bac4fa5473" providerId="LiveId" clId="{561CA85F-86E8-44C9-92CC-5AB5E0C985D7}" dt="2023-12-26T09:47:21.691" v="65" actId="14100"/>
        <pc:sldMkLst>
          <pc:docMk/>
          <pc:sldMk cId="1689662125" sldId="281"/>
        </pc:sldMkLst>
      </pc:sldChg>
      <pc:sldChg chg="addSp delSp modSp mod">
        <pc:chgData name="David Butler" userId="1d4169bac4fa5473" providerId="LiveId" clId="{561CA85F-86E8-44C9-92CC-5AB5E0C985D7}" dt="2023-12-26T09:47:54.261" v="70" actId="14100"/>
        <pc:sldMkLst>
          <pc:docMk/>
          <pc:sldMk cId="4231226703" sldId="292"/>
        </pc:sldMkLst>
      </pc:sldChg>
      <pc:sldChg chg="addSp delSp modSp mod">
        <pc:chgData name="David Butler" userId="1d4169bac4fa5473" providerId="LiveId" clId="{561CA85F-86E8-44C9-92CC-5AB5E0C985D7}" dt="2023-12-26T09:51:10.549" v="132"/>
        <pc:sldMkLst>
          <pc:docMk/>
          <pc:sldMk cId="2947604803" sldId="293"/>
        </pc:sldMkLst>
      </pc:sldChg>
      <pc:sldChg chg="del">
        <pc:chgData name="David Butler" userId="1d4169bac4fa5473" providerId="LiveId" clId="{561CA85F-86E8-44C9-92CC-5AB5E0C985D7}" dt="2023-12-26T09:52:18.111" v="158" actId="47"/>
        <pc:sldMkLst>
          <pc:docMk/>
          <pc:sldMk cId="3385619140" sldId="294"/>
        </pc:sldMkLst>
      </pc:sldChg>
      <pc:sldChg chg="del">
        <pc:chgData name="David Butler" userId="1d4169bac4fa5473" providerId="LiveId" clId="{561CA85F-86E8-44C9-92CC-5AB5E0C985D7}" dt="2023-12-26T09:52:18.687" v="159" actId="47"/>
        <pc:sldMkLst>
          <pc:docMk/>
          <pc:sldMk cId="4090524574" sldId="295"/>
        </pc:sldMkLst>
      </pc:sldChg>
      <pc:sldChg chg="del">
        <pc:chgData name="David Butler" userId="1d4169bac4fa5473" providerId="LiveId" clId="{561CA85F-86E8-44C9-92CC-5AB5E0C985D7}" dt="2023-12-26T09:52:19.136" v="160" actId="47"/>
        <pc:sldMkLst>
          <pc:docMk/>
          <pc:sldMk cId="2933447237" sldId="296"/>
        </pc:sldMkLst>
      </pc:sldChg>
      <pc:sldChg chg="del">
        <pc:chgData name="David Butler" userId="1d4169bac4fa5473" providerId="LiveId" clId="{561CA85F-86E8-44C9-92CC-5AB5E0C985D7}" dt="2023-12-26T09:52:19.969" v="161" actId="47"/>
        <pc:sldMkLst>
          <pc:docMk/>
          <pc:sldMk cId="27876366" sldId="297"/>
        </pc:sldMkLst>
      </pc:sldChg>
      <pc:sldChg chg="del">
        <pc:chgData name="David Butler" userId="1d4169bac4fa5473" providerId="LiveId" clId="{561CA85F-86E8-44C9-92CC-5AB5E0C985D7}" dt="2023-12-26T09:52:20.669" v="162" actId="47"/>
        <pc:sldMkLst>
          <pc:docMk/>
          <pc:sldMk cId="1151568583" sldId="298"/>
        </pc:sldMkLst>
      </pc:sldChg>
      <pc:sldChg chg="del">
        <pc:chgData name="David Butler" userId="1d4169bac4fa5473" providerId="LiveId" clId="{561CA85F-86E8-44C9-92CC-5AB5E0C985D7}" dt="2023-12-26T09:52:21.471" v="163" actId="47"/>
        <pc:sldMkLst>
          <pc:docMk/>
          <pc:sldMk cId="2847312793" sldId="299"/>
        </pc:sldMkLst>
      </pc:sldChg>
      <pc:sldChg chg="del">
        <pc:chgData name="David Butler" userId="1d4169bac4fa5473" providerId="LiveId" clId="{561CA85F-86E8-44C9-92CC-5AB5E0C985D7}" dt="2023-12-26T09:52:22.237" v="164" actId="47"/>
        <pc:sldMkLst>
          <pc:docMk/>
          <pc:sldMk cId="1217664868" sldId="300"/>
        </pc:sldMkLst>
      </pc:sldChg>
      <pc:sldChg chg="del">
        <pc:chgData name="David Butler" userId="1d4169bac4fa5473" providerId="LiveId" clId="{561CA85F-86E8-44C9-92CC-5AB5E0C985D7}" dt="2023-12-26T09:52:17.585" v="157" actId="47"/>
        <pc:sldMkLst>
          <pc:docMk/>
          <pc:sldMk cId="3299185715" sldId="305"/>
        </pc:sldMkLst>
      </pc:sldChg>
      <pc:sldChg chg="add ord">
        <pc:chgData name="David Butler" userId="1d4169bac4fa5473" providerId="LiveId" clId="{561CA85F-86E8-44C9-92CC-5AB5E0C985D7}" dt="2023-12-26T09:48:18.324" v="73"/>
        <pc:sldMkLst>
          <pc:docMk/>
          <pc:sldMk cId="3441574677" sldId="306"/>
        </pc:sldMkLst>
      </pc:sldChg>
      <pc:sldChg chg="addSp delSp modSp add mod ord">
        <pc:chgData name="David Butler" userId="1d4169bac4fa5473" providerId="LiveId" clId="{561CA85F-86E8-44C9-92CC-5AB5E0C985D7}" dt="2023-12-26T09:50:01.811" v="118" actId="1076"/>
        <pc:sldMkLst>
          <pc:docMk/>
          <pc:sldMk cId="2230963738" sldId="307"/>
        </pc:sldMkLst>
      </pc:sldChg>
      <pc:sldChg chg="add del">
        <pc:chgData name="David Butler" userId="1d4169bac4fa5473" providerId="LiveId" clId="{561CA85F-86E8-44C9-92CC-5AB5E0C985D7}" dt="2023-12-26T09:50:12.084" v="119" actId="47"/>
        <pc:sldMkLst>
          <pc:docMk/>
          <pc:sldMk cId="1798132329" sldId="308"/>
        </pc:sldMkLst>
      </pc:sldChg>
      <pc:sldChg chg="add del">
        <pc:chgData name="David Butler" userId="1d4169bac4fa5473" providerId="LiveId" clId="{561CA85F-86E8-44C9-92CC-5AB5E0C985D7}" dt="2023-12-26T09:50:12.805" v="120" actId="47"/>
        <pc:sldMkLst>
          <pc:docMk/>
          <pc:sldMk cId="2286486381" sldId="309"/>
        </pc:sldMkLst>
      </pc:sldChg>
      <pc:sldChg chg="add del">
        <pc:chgData name="David Butler" userId="1d4169bac4fa5473" providerId="LiveId" clId="{561CA85F-86E8-44C9-92CC-5AB5E0C985D7}" dt="2023-12-26T09:50:13.610" v="121" actId="47"/>
        <pc:sldMkLst>
          <pc:docMk/>
          <pc:sldMk cId="251080886" sldId="310"/>
        </pc:sldMkLst>
      </pc:sldChg>
      <pc:sldChg chg="add del">
        <pc:chgData name="David Butler" userId="1d4169bac4fa5473" providerId="LiveId" clId="{561CA85F-86E8-44C9-92CC-5AB5E0C985D7}" dt="2023-12-26T09:50:14.706" v="122" actId="47"/>
        <pc:sldMkLst>
          <pc:docMk/>
          <pc:sldMk cId="3594085490" sldId="311"/>
        </pc:sldMkLst>
      </pc:sldChg>
      <pc:sldChg chg="delSp modSp add mod">
        <pc:chgData name="David Butler" userId="1d4169bac4fa5473" providerId="LiveId" clId="{561CA85F-86E8-44C9-92CC-5AB5E0C985D7}" dt="2023-12-26T09:49:46.658" v="113" actId="1076"/>
        <pc:sldMkLst>
          <pc:docMk/>
          <pc:sldMk cId="1853416316" sldId="312"/>
        </pc:sldMkLst>
      </pc:sldChg>
      <pc:sldChg chg="delSp modSp add del mod">
        <pc:chgData name="David Butler" userId="1d4169bac4fa5473" providerId="LiveId" clId="{561CA85F-86E8-44C9-92CC-5AB5E0C985D7}" dt="2023-12-26T09:49:29.500" v="105" actId="47"/>
        <pc:sldMkLst>
          <pc:docMk/>
          <pc:sldMk cId="2167894124" sldId="313"/>
        </pc:sldMkLst>
      </pc:sldChg>
      <pc:sldChg chg="delSp modSp add mod">
        <pc:chgData name="David Butler" userId="1d4169bac4fa5473" providerId="LiveId" clId="{561CA85F-86E8-44C9-92CC-5AB5E0C985D7}" dt="2023-12-26T09:49:15.668" v="99" actId="14100"/>
        <pc:sldMkLst>
          <pc:docMk/>
          <pc:sldMk cId="4204673126" sldId="314"/>
        </pc:sldMkLst>
      </pc:sldChg>
      <pc:sldChg chg="delSp modSp add mod ord">
        <pc:chgData name="David Butler" userId="1d4169bac4fa5473" providerId="LiveId" clId="{561CA85F-86E8-44C9-92CC-5AB5E0C985D7}" dt="2023-12-26T09:49:35.390" v="109"/>
        <pc:sldMkLst>
          <pc:docMk/>
          <pc:sldMk cId="1311453102" sldId="315"/>
        </pc:sldMkLst>
      </pc:sldChg>
      <pc:sldChg chg="delSp modSp add mod">
        <pc:chgData name="David Butler" userId="1d4169bac4fa5473" providerId="LiveId" clId="{561CA85F-86E8-44C9-92CC-5AB5E0C985D7}" dt="2023-12-26T09:50:31.357" v="126" actId="14100"/>
        <pc:sldMkLst>
          <pc:docMk/>
          <pc:sldMk cId="3135712303" sldId="316"/>
        </pc:sldMkLst>
      </pc:sldChg>
      <pc:sldChg chg="delSp modSp add mod">
        <pc:chgData name="David Butler" userId="1d4169bac4fa5473" providerId="LiveId" clId="{561CA85F-86E8-44C9-92CC-5AB5E0C985D7}" dt="2023-12-26T09:50:45.811" v="131" actId="1076"/>
        <pc:sldMkLst>
          <pc:docMk/>
          <pc:sldMk cId="360501935" sldId="317"/>
        </pc:sldMkLst>
      </pc:sldChg>
      <pc:sldChg chg="delSp modSp add mod">
        <pc:chgData name="David Butler" userId="1d4169bac4fa5473" providerId="LiveId" clId="{561CA85F-86E8-44C9-92CC-5AB5E0C985D7}" dt="2023-12-26T09:51:28.405" v="140" actId="1076"/>
        <pc:sldMkLst>
          <pc:docMk/>
          <pc:sldMk cId="2655578735" sldId="318"/>
        </pc:sldMkLst>
      </pc:sldChg>
      <pc:sldChg chg="delSp modSp add mod">
        <pc:chgData name="David Butler" userId="1d4169bac4fa5473" providerId="LiveId" clId="{561CA85F-86E8-44C9-92CC-5AB5E0C985D7}" dt="2023-12-26T09:51:39.018" v="143" actId="14100"/>
        <pc:sldMkLst>
          <pc:docMk/>
          <pc:sldMk cId="2337143972" sldId="319"/>
        </pc:sldMkLst>
      </pc:sldChg>
      <pc:sldChg chg="delSp modSp add mod">
        <pc:chgData name="David Butler" userId="1d4169bac4fa5473" providerId="LiveId" clId="{561CA85F-86E8-44C9-92CC-5AB5E0C985D7}" dt="2023-12-26T09:51:48.100" v="146" actId="14100"/>
        <pc:sldMkLst>
          <pc:docMk/>
          <pc:sldMk cId="2637115091" sldId="320"/>
        </pc:sldMkLst>
      </pc:sldChg>
      <pc:sldChg chg="delSp modSp add mod">
        <pc:chgData name="David Butler" userId="1d4169bac4fa5473" providerId="LiveId" clId="{561CA85F-86E8-44C9-92CC-5AB5E0C985D7}" dt="2023-12-26T09:52:05.163" v="152" actId="14100"/>
        <pc:sldMkLst>
          <pc:docMk/>
          <pc:sldMk cId="3636945993" sldId="321"/>
        </pc:sldMkLst>
      </pc:sldChg>
      <pc:sldChg chg="delSp modSp add mod">
        <pc:chgData name="David Butler" userId="1d4169bac4fa5473" providerId="LiveId" clId="{561CA85F-86E8-44C9-92CC-5AB5E0C985D7}" dt="2023-12-26T09:52:14.491" v="155" actId="14100"/>
        <pc:sldMkLst>
          <pc:docMk/>
          <pc:sldMk cId="3745299203" sldId="322"/>
        </pc:sldMkLst>
      </pc:sldChg>
    </pc:docChg>
  </pc:docChgLst>
  <pc:docChgLst>
    <pc:chgData name="David Butler" userId="5e725e48-0273-4087-b2eb-09e2acbbccf3" providerId="ADAL" clId="{888B530D-EB5A-4469-9233-5E91CC3A6B0A}"/>
    <pc:docChg chg="undo custSel addSld delSld modSld sldOrd">
      <pc:chgData name="David Butler" userId="5e725e48-0273-4087-b2eb-09e2acbbccf3" providerId="ADAL" clId="{888B530D-EB5A-4469-9233-5E91CC3A6B0A}" dt="2023-08-22T17:30:19.493" v="102" actId="2696"/>
      <pc:docMkLst>
        <pc:docMk/>
      </pc:docMkLst>
      <pc:sldChg chg="delSp del">
        <pc:chgData name="David Butler" userId="5e725e48-0273-4087-b2eb-09e2acbbccf3" providerId="ADAL" clId="{888B530D-EB5A-4469-9233-5E91CC3A6B0A}" dt="2023-08-22T17:20:32.477" v="1" actId="2696"/>
        <pc:sldMkLst>
          <pc:docMk/>
          <pc:sldMk cId="0" sldId="256"/>
        </pc:sldMkLst>
      </pc:sldChg>
      <pc:sldChg chg="addSp delSp modSp">
        <pc:chgData name="David Butler" userId="5e725e48-0273-4087-b2eb-09e2acbbccf3" providerId="ADAL" clId="{888B530D-EB5A-4469-9233-5E91CC3A6B0A}" dt="2023-08-22T17:23:40.728" v="39" actId="14100"/>
        <pc:sldMkLst>
          <pc:docMk/>
          <pc:sldMk cId="318777212" sldId="278"/>
        </pc:sldMkLst>
      </pc:sldChg>
      <pc:sldChg chg="modSp">
        <pc:chgData name="David Butler" userId="5e725e48-0273-4087-b2eb-09e2acbbccf3" providerId="ADAL" clId="{888B530D-EB5A-4469-9233-5E91CC3A6B0A}" dt="2023-08-22T17:29:00.248" v="57" actId="20577"/>
        <pc:sldMkLst>
          <pc:docMk/>
          <pc:sldMk cId="757092206" sldId="279"/>
        </pc:sldMkLst>
      </pc:sldChg>
      <pc:sldChg chg="del">
        <pc:chgData name="David Butler" userId="5e725e48-0273-4087-b2eb-09e2acbbccf3" providerId="ADAL" clId="{888B530D-EB5A-4469-9233-5E91CC3A6B0A}" dt="2023-08-22T17:20:34.075" v="2" actId="2696"/>
        <pc:sldMkLst>
          <pc:docMk/>
          <pc:sldMk cId="2235834159" sldId="280"/>
        </pc:sldMkLst>
      </pc:sldChg>
      <pc:sldChg chg="addSp delSp">
        <pc:chgData name="David Butler" userId="5e725e48-0273-4087-b2eb-09e2acbbccf3" providerId="ADAL" clId="{888B530D-EB5A-4469-9233-5E91CC3A6B0A}" dt="2023-08-22T17:24:15.430" v="41"/>
        <pc:sldMkLst>
          <pc:docMk/>
          <pc:sldMk cId="1689662125" sldId="281"/>
        </pc:sldMkLst>
      </pc:sldChg>
      <pc:sldChg chg="modSp">
        <pc:chgData name="David Butler" userId="5e725e48-0273-4087-b2eb-09e2acbbccf3" providerId="ADAL" clId="{888B530D-EB5A-4469-9233-5E91CC3A6B0A}" dt="2023-08-22T17:29:49.927" v="89" actId="20577"/>
        <pc:sldMkLst>
          <pc:docMk/>
          <pc:sldMk cId="1480426143" sldId="284"/>
        </pc:sldMkLst>
      </pc:sldChg>
      <pc:sldChg chg="modSp ord">
        <pc:chgData name="David Butler" userId="5e725e48-0273-4087-b2eb-09e2acbbccf3" providerId="ADAL" clId="{888B530D-EB5A-4469-9233-5E91CC3A6B0A}" dt="2023-08-22T17:29:55.172" v="90"/>
        <pc:sldMkLst>
          <pc:docMk/>
          <pc:sldMk cId="550610746" sldId="285"/>
        </pc:sldMkLst>
      </pc:sldChg>
      <pc:sldChg chg="modSp">
        <pc:chgData name="David Butler" userId="5e725e48-0273-4087-b2eb-09e2acbbccf3" providerId="ADAL" clId="{888B530D-EB5A-4469-9233-5E91CC3A6B0A}" dt="2023-08-22T17:29:19.580" v="73" actId="14100"/>
        <pc:sldMkLst>
          <pc:docMk/>
          <pc:sldMk cId="1004402086" sldId="286"/>
        </pc:sldMkLst>
      </pc:sldChg>
      <pc:sldChg chg="modSp">
        <pc:chgData name="David Butler" userId="5e725e48-0273-4087-b2eb-09e2acbbccf3" providerId="ADAL" clId="{888B530D-EB5A-4469-9233-5E91CC3A6B0A}" dt="2023-08-22T17:29:05.611" v="64" actId="20577"/>
        <pc:sldMkLst>
          <pc:docMk/>
          <pc:sldMk cId="1656543909" sldId="288"/>
        </pc:sldMkLst>
      </pc:sldChg>
      <pc:sldChg chg="modSp">
        <pc:chgData name="David Butler" userId="5e725e48-0273-4087-b2eb-09e2acbbccf3" providerId="ADAL" clId="{888B530D-EB5A-4469-9233-5E91CC3A6B0A}" dt="2023-08-22T17:30:05.935" v="95" actId="20577"/>
        <pc:sldMkLst>
          <pc:docMk/>
          <pc:sldMk cId="2183667744" sldId="289"/>
        </pc:sldMkLst>
      </pc:sldChg>
      <pc:sldChg chg="modSp">
        <pc:chgData name="David Butler" userId="5e725e48-0273-4087-b2eb-09e2acbbccf3" providerId="ADAL" clId="{888B530D-EB5A-4469-9233-5E91CC3A6B0A}" dt="2023-08-22T17:30:15.101" v="101" actId="14100"/>
        <pc:sldMkLst>
          <pc:docMk/>
          <pc:sldMk cId="3035730949" sldId="290"/>
        </pc:sldMkLst>
      </pc:sldChg>
      <pc:sldChg chg="del">
        <pc:chgData name="David Butler" userId="5e725e48-0273-4087-b2eb-09e2acbbccf3" providerId="ADAL" clId="{888B530D-EB5A-4469-9233-5E91CC3A6B0A}" dt="2023-08-22T17:30:19.493" v="102" actId="2696"/>
        <pc:sldMkLst>
          <pc:docMk/>
          <pc:sldMk cId="2926168963" sldId="291"/>
        </pc:sldMkLst>
      </pc:sldChg>
      <pc:sldChg chg="addSp delSp">
        <pc:chgData name="David Butler" userId="5e725e48-0273-4087-b2eb-09e2acbbccf3" providerId="ADAL" clId="{888B530D-EB5A-4469-9233-5E91CC3A6B0A}" dt="2023-08-22T17:24:39.418" v="43"/>
        <pc:sldMkLst>
          <pc:docMk/>
          <pc:sldMk cId="4231226703" sldId="292"/>
        </pc:sldMkLst>
      </pc:sldChg>
      <pc:sldChg chg="addSp delSp">
        <pc:chgData name="David Butler" userId="5e725e48-0273-4087-b2eb-09e2acbbccf3" providerId="ADAL" clId="{888B530D-EB5A-4469-9233-5E91CC3A6B0A}" dt="2023-08-22T17:25:52.965" v="45"/>
        <pc:sldMkLst>
          <pc:docMk/>
          <pc:sldMk cId="2947604803" sldId="293"/>
        </pc:sldMkLst>
      </pc:sldChg>
      <pc:sldChg chg="addSp">
        <pc:chgData name="David Butler" userId="5e725e48-0273-4087-b2eb-09e2acbbccf3" providerId="ADAL" clId="{888B530D-EB5A-4469-9233-5E91CC3A6B0A}" dt="2023-08-22T17:27:21.038" v="46"/>
        <pc:sldMkLst>
          <pc:docMk/>
          <pc:sldMk cId="1784630773" sldId="294"/>
        </pc:sldMkLst>
      </pc:sldChg>
      <pc:sldChg chg="addSp add">
        <pc:chgData name="David Butler" userId="5e725e48-0273-4087-b2eb-09e2acbbccf3" providerId="ADAL" clId="{888B530D-EB5A-4469-9233-5E91CC3A6B0A}" dt="2023-08-22T17:27:54.710" v="48"/>
        <pc:sldMkLst>
          <pc:docMk/>
          <pc:sldMk cId="665460227" sldId="295"/>
        </pc:sldMkLst>
      </pc:sldChg>
      <pc:sldChg chg="addSp add">
        <pc:chgData name="David Butler" userId="5e725e48-0273-4087-b2eb-09e2acbbccf3" providerId="ADAL" clId="{888B530D-EB5A-4469-9233-5E91CC3A6B0A}" dt="2023-08-22T17:28:21.626" v="50"/>
        <pc:sldMkLst>
          <pc:docMk/>
          <pc:sldMk cId="4159682683" sldId="296"/>
        </pc:sldMkLst>
      </pc:sldChg>
      <pc:sldChg chg="addSp add">
        <pc:chgData name="David Butler" userId="5e725e48-0273-4087-b2eb-09e2acbbccf3" providerId="ADAL" clId="{888B530D-EB5A-4469-9233-5E91CC3A6B0A}" dt="2023-08-22T17:28:50.931" v="52"/>
        <pc:sldMkLst>
          <pc:docMk/>
          <pc:sldMk cId="3438403826" sldId="29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B552E85-C7CD-44EB-9CA9-6B1B4BB07F8D}"/>
              </a:ext>
            </a:extLst>
          </p:cNvPr>
          <p:cNvSpPr txBox="1"/>
          <p:nvPr/>
        </p:nvSpPr>
        <p:spPr>
          <a:xfrm>
            <a:off x="0" y="83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0902E1-B59F-4BCE-91DF-AF34514BDBC7}"/>
              </a:ext>
            </a:extLst>
          </p:cNvPr>
          <p:cNvSpPr txBox="1"/>
          <p:nvPr/>
        </p:nvSpPr>
        <p:spPr>
          <a:xfrm>
            <a:off x="2770133" y="12882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0CB5DA-98D2-40F7-819D-D1ACE375DC3C}"/>
              </a:ext>
            </a:extLst>
          </p:cNvPr>
          <p:cNvSpPr txBox="1"/>
          <p:nvPr/>
        </p:nvSpPr>
        <p:spPr>
          <a:xfrm>
            <a:off x="5968555" y="938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2CA470-DBBA-43B1-BB4D-075F997D2A57}"/>
              </a:ext>
            </a:extLst>
          </p:cNvPr>
          <p:cNvSpPr txBox="1"/>
          <p:nvPr/>
        </p:nvSpPr>
        <p:spPr>
          <a:xfrm>
            <a:off x="0" y="22710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EEAAE8-458B-4E61-905B-A0838592205C}"/>
              </a:ext>
            </a:extLst>
          </p:cNvPr>
          <p:cNvSpPr txBox="1"/>
          <p:nvPr/>
        </p:nvSpPr>
        <p:spPr>
          <a:xfrm>
            <a:off x="2821707" y="22710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090016-6C87-410C-A31B-3115317B90C7}"/>
              </a:ext>
            </a:extLst>
          </p:cNvPr>
          <p:cNvSpPr txBox="1"/>
          <p:nvPr/>
        </p:nvSpPr>
        <p:spPr>
          <a:xfrm>
            <a:off x="5968555" y="2398540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pic>
        <p:nvPicPr>
          <p:cNvPr id="12" name="Picture 11" descr="Free Bad Cancer photo and picture">
            <a:extLst>
              <a:ext uri="{FF2B5EF4-FFF2-40B4-BE49-F238E27FC236}">
                <a16:creationId xmlns:a16="http://schemas.microsoft.com/office/drawing/2014/main" id="{58EE2E4E-463C-7B06-BCF2-343809C44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86" y="112199"/>
            <a:ext cx="2385918" cy="1588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white and red cross sign">
            <a:extLst>
              <a:ext uri="{FF2B5EF4-FFF2-40B4-BE49-F238E27FC236}">
                <a16:creationId xmlns:a16="http://schemas.microsoft.com/office/drawing/2014/main" id="{BBEBA609-0165-FA39-80CB-2393C87074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8" r="21228" b="74789"/>
          <a:stretch/>
        </p:blipFill>
        <p:spPr bwMode="auto">
          <a:xfrm>
            <a:off x="3175446" y="2373511"/>
            <a:ext cx="2464875" cy="17840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Picture 28" descr="green and white open signage">
            <a:extLst>
              <a:ext uri="{FF2B5EF4-FFF2-40B4-BE49-F238E27FC236}">
                <a16:creationId xmlns:a16="http://schemas.microsoft.com/office/drawing/2014/main" id="{82385812-1551-04C2-EA87-631AEBF3D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241" y="2507429"/>
            <a:ext cx="2764016" cy="1843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black and white no smoking sign">
            <a:extLst>
              <a:ext uri="{FF2B5EF4-FFF2-40B4-BE49-F238E27FC236}">
                <a16:creationId xmlns:a16="http://schemas.microsoft.com/office/drawing/2014/main" id="{3BF82B5A-468A-E5A9-5F0C-8E4BA96AFF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9" t="12990" r="18397" b="18239"/>
          <a:stretch/>
        </p:blipFill>
        <p:spPr bwMode="auto">
          <a:xfrm>
            <a:off x="3125397" y="164997"/>
            <a:ext cx="2405365" cy="174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 descr="Fire Exit signage">
            <a:extLst>
              <a:ext uri="{FF2B5EF4-FFF2-40B4-BE49-F238E27FC236}">
                <a16:creationId xmlns:a16="http://schemas.microsoft.com/office/drawing/2014/main" id="{262E8574-0053-3ABE-BEEC-D1E1A35DEC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4" t="50812"/>
          <a:stretch/>
        </p:blipFill>
        <p:spPr bwMode="auto">
          <a:xfrm>
            <a:off x="6299192" y="128821"/>
            <a:ext cx="2762419" cy="1626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Picture 34" descr="A sign from a chain&#10;&#10;Description automatically generated">
            <a:extLst>
              <a:ext uri="{FF2B5EF4-FFF2-40B4-BE49-F238E27FC236}">
                <a16:creationId xmlns:a16="http://schemas.microsoft.com/office/drawing/2014/main" id="{4876FF9C-B7C0-6B51-9B70-5944F29753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60" y="2332860"/>
            <a:ext cx="2550141" cy="34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7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sign from a chain&#10;&#10;Description automatically generated">
            <a:extLst>
              <a:ext uri="{FF2B5EF4-FFF2-40B4-BE49-F238E27FC236}">
                <a16:creationId xmlns:a16="http://schemas.microsoft.com/office/drawing/2014/main" id="{4876FF9C-B7C0-6B51-9B70-5944F2975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4437"/>
            <a:ext cx="4896544" cy="65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01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pharmacy sign with a cross on it">
            <a:extLst>
              <a:ext uri="{FF2B5EF4-FFF2-40B4-BE49-F238E27FC236}">
                <a16:creationId xmlns:a16="http://schemas.microsoft.com/office/drawing/2014/main" id="{9F63399E-E6C6-6397-0B87-55150E2A7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911026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5578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ee Ad Adboard photo and picture">
            <a:extLst>
              <a:ext uri="{FF2B5EF4-FFF2-40B4-BE49-F238E27FC236}">
                <a16:creationId xmlns:a16="http://schemas.microsoft.com/office/drawing/2014/main" id="{832A1485-DCFC-D7E3-B4A8-D91051844E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1"/>
          <a:stretch/>
        </p:blipFill>
        <p:spPr bwMode="auto">
          <a:xfrm>
            <a:off x="467543" y="1628800"/>
            <a:ext cx="7680853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37143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ack and green led light">
            <a:extLst>
              <a:ext uri="{FF2B5EF4-FFF2-40B4-BE49-F238E27FC236}">
                <a16:creationId xmlns:a16="http://schemas.microsoft.com/office/drawing/2014/main" id="{8686BAAD-CE05-0D8C-B8F5-5AFF2079F8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9" t="12643" r="16398" b="20562"/>
          <a:stretch/>
        </p:blipFill>
        <p:spPr bwMode="auto">
          <a:xfrm>
            <a:off x="1331639" y="1268760"/>
            <a:ext cx="6132057" cy="33843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37115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and white open neon signage">
            <a:extLst>
              <a:ext uri="{FF2B5EF4-FFF2-40B4-BE49-F238E27FC236}">
                <a16:creationId xmlns:a16="http://schemas.microsoft.com/office/drawing/2014/main" id="{FD6005AC-5311-8623-24A9-A0EC1E9BA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7807405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6945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 Smoking sign">
            <a:extLst>
              <a:ext uri="{FF2B5EF4-FFF2-40B4-BE49-F238E27FC236}">
                <a16:creationId xmlns:a16="http://schemas.microsoft.com/office/drawing/2014/main" id="{1A643B69-E82B-3588-22CD-F048EF4130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1" t="10356" r="21464" b="24249"/>
          <a:stretch/>
        </p:blipFill>
        <p:spPr bwMode="auto">
          <a:xfrm>
            <a:off x="755575" y="620688"/>
            <a:ext cx="6973829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45299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D81028E-8401-A5AF-C81A-96C47802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61256"/>
            <a:ext cx="4824536" cy="647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62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305D12-BBA7-06AC-4A2C-978E70639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332656"/>
            <a:ext cx="492854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26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B552E85-C7CD-44EB-9CA9-6B1B4BB07F8D}"/>
              </a:ext>
            </a:extLst>
          </p:cNvPr>
          <p:cNvSpPr txBox="1"/>
          <p:nvPr/>
        </p:nvSpPr>
        <p:spPr>
          <a:xfrm>
            <a:off x="0" y="83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0902E1-B59F-4BCE-91DF-AF34514BDBC7}"/>
              </a:ext>
            </a:extLst>
          </p:cNvPr>
          <p:cNvSpPr txBox="1"/>
          <p:nvPr/>
        </p:nvSpPr>
        <p:spPr>
          <a:xfrm>
            <a:off x="2770133" y="12882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0CB5DA-98D2-40F7-819D-D1ACE375DC3C}"/>
              </a:ext>
            </a:extLst>
          </p:cNvPr>
          <p:cNvSpPr txBox="1"/>
          <p:nvPr/>
        </p:nvSpPr>
        <p:spPr>
          <a:xfrm>
            <a:off x="5968555" y="938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2CA470-DBBA-43B1-BB4D-075F997D2A57}"/>
              </a:ext>
            </a:extLst>
          </p:cNvPr>
          <p:cNvSpPr txBox="1"/>
          <p:nvPr/>
        </p:nvSpPr>
        <p:spPr>
          <a:xfrm>
            <a:off x="0" y="22710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EEAAE8-458B-4E61-905B-A0838592205C}"/>
              </a:ext>
            </a:extLst>
          </p:cNvPr>
          <p:cNvSpPr txBox="1"/>
          <p:nvPr/>
        </p:nvSpPr>
        <p:spPr>
          <a:xfrm>
            <a:off x="2821707" y="227105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090016-6C87-410C-A31B-3115317B90C7}"/>
              </a:ext>
            </a:extLst>
          </p:cNvPr>
          <p:cNvSpPr txBox="1"/>
          <p:nvPr/>
        </p:nvSpPr>
        <p:spPr>
          <a:xfrm>
            <a:off x="5968555" y="2398540"/>
            <a:ext cx="45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6</a:t>
            </a:r>
          </a:p>
        </p:txBody>
      </p:sp>
      <p:pic>
        <p:nvPicPr>
          <p:cNvPr id="12" name="Picture 11" descr="Free Bad Cancer photo and picture">
            <a:extLst>
              <a:ext uri="{FF2B5EF4-FFF2-40B4-BE49-F238E27FC236}">
                <a16:creationId xmlns:a16="http://schemas.microsoft.com/office/drawing/2014/main" id="{58EE2E4E-463C-7B06-BCF2-343809C44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86" y="112199"/>
            <a:ext cx="2385918" cy="1588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white and red cross sign">
            <a:extLst>
              <a:ext uri="{FF2B5EF4-FFF2-40B4-BE49-F238E27FC236}">
                <a16:creationId xmlns:a16="http://schemas.microsoft.com/office/drawing/2014/main" id="{BBEBA609-0165-FA39-80CB-2393C87074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8" r="21228" b="74789"/>
          <a:stretch/>
        </p:blipFill>
        <p:spPr bwMode="auto">
          <a:xfrm>
            <a:off x="3175446" y="2373511"/>
            <a:ext cx="2464875" cy="17840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Picture 28" descr="green and white open signage">
            <a:extLst>
              <a:ext uri="{FF2B5EF4-FFF2-40B4-BE49-F238E27FC236}">
                <a16:creationId xmlns:a16="http://schemas.microsoft.com/office/drawing/2014/main" id="{82385812-1551-04C2-EA87-631AEBF3D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241" y="2507429"/>
            <a:ext cx="2764016" cy="1843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black and white no smoking sign">
            <a:extLst>
              <a:ext uri="{FF2B5EF4-FFF2-40B4-BE49-F238E27FC236}">
                <a16:creationId xmlns:a16="http://schemas.microsoft.com/office/drawing/2014/main" id="{3BF82B5A-468A-E5A9-5F0C-8E4BA96AFF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9" t="12990" r="18397" b="18239"/>
          <a:stretch/>
        </p:blipFill>
        <p:spPr bwMode="auto">
          <a:xfrm>
            <a:off x="3125397" y="164997"/>
            <a:ext cx="2405365" cy="1749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 descr="Fire Exit signage">
            <a:extLst>
              <a:ext uri="{FF2B5EF4-FFF2-40B4-BE49-F238E27FC236}">
                <a16:creationId xmlns:a16="http://schemas.microsoft.com/office/drawing/2014/main" id="{262E8574-0053-3ABE-BEEC-D1E1A35DEC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4" t="50812"/>
          <a:stretch/>
        </p:blipFill>
        <p:spPr bwMode="auto">
          <a:xfrm>
            <a:off x="6299192" y="128821"/>
            <a:ext cx="2762419" cy="1626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Picture 34" descr="A sign from a chain&#10;&#10;Description automatically generated">
            <a:extLst>
              <a:ext uri="{FF2B5EF4-FFF2-40B4-BE49-F238E27FC236}">
                <a16:creationId xmlns:a16="http://schemas.microsoft.com/office/drawing/2014/main" id="{4876FF9C-B7C0-6B51-9B70-5944F29753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60" y="2332860"/>
            <a:ext cx="2550141" cy="34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74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ree Bad Cancer photo and picture">
            <a:extLst>
              <a:ext uri="{FF2B5EF4-FFF2-40B4-BE49-F238E27FC236}">
                <a16:creationId xmlns:a16="http://schemas.microsoft.com/office/drawing/2014/main" id="{58EE2E4E-463C-7B06-BCF2-343809C44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117777" cy="5405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145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white and red cross sign">
            <a:extLst>
              <a:ext uri="{FF2B5EF4-FFF2-40B4-BE49-F238E27FC236}">
                <a16:creationId xmlns:a16="http://schemas.microsoft.com/office/drawing/2014/main" id="{BBEBA609-0165-FA39-80CB-2393C8707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8" r="21228" b="74789"/>
          <a:stretch/>
        </p:blipFill>
        <p:spPr bwMode="auto">
          <a:xfrm>
            <a:off x="1115616" y="620688"/>
            <a:ext cx="7262577" cy="52565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3416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Fire Exit signage">
            <a:extLst>
              <a:ext uri="{FF2B5EF4-FFF2-40B4-BE49-F238E27FC236}">
                <a16:creationId xmlns:a16="http://schemas.microsoft.com/office/drawing/2014/main" id="{262E8574-0053-3ABE-BEEC-D1E1A35DEC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4" t="50812"/>
          <a:stretch/>
        </p:blipFill>
        <p:spPr bwMode="auto">
          <a:xfrm>
            <a:off x="611560" y="908720"/>
            <a:ext cx="7122889" cy="41933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0963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green and white open signage">
            <a:extLst>
              <a:ext uri="{FF2B5EF4-FFF2-40B4-BE49-F238E27FC236}">
                <a16:creationId xmlns:a16="http://schemas.microsoft.com/office/drawing/2014/main" id="{82385812-1551-04C2-EA87-631AEBF3D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476672"/>
            <a:ext cx="7666919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4673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lack and white no smoking sign">
            <a:extLst>
              <a:ext uri="{FF2B5EF4-FFF2-40B4-BE49-F238E27FC236}">
                <a16:creationId xmlns:a16="http://schemas.microsoft.com/office/drawing/2014/main" id="{3BF82B5A-468A-E5A9-5F0C-8E4BA96AF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9" t="12990" r="18397" b="18239"/>
          <a:stretch/>
        </p:blipFill>
        <p:spPr bwMode="auto">
          <a:xfrm>
            <a:off x="323528" y="476672"/>
            <a:ext cx="7722370" cy="5616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5712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4C098A-9CF7-4106-9C97-4110ABA7D2C3}">
  <ds:schemaRefs>
    <ds:schemaRef ds:uri="http://purl.org/dc/dcmitype/"/>
    <ds:schemaRef ds:uri="7789c14a-a99d-49e3-b17f-cc0aeb526209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1d7f4318-fbaa-42fb-befc-90ab84d26bd1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2484</TotalTime>
  <Words>12</Words>
  <Application>Microsoft Office PowerPoint</Application>
  <PresentationFormat>On-screen Show (4:3)</PresentationFormat>
  <Paragraphs>12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2025-04-13T07:47:12Z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